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275" r:id="rId4"/>
    <p:sldId id="257" r:id="rId5"/>
    <p:sldId id="258" r:id="rId7"/>
    <p:sldId id="259" r:id="rId8"/>
    <p:sldId id="260" r:id="rId9"/>
    <p:sldId id="276" r:id="rId10"/>
    <p:sldId id="274" r:id="rId11"/>
    <p:sldId id="27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1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D5AB7-0015-4314-ABDC-0C92E1D7E06A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A22F17-6F6F-49ED-81A6-61C735158435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22F17-6F6F-49ED-81A6-61C735158435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22F17-6F6F-49ED-81A6-61C735158435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22F17-6F6F-49ED-81A6-61C735158435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22F17-6F6F-49ED-81A6-61C735158435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1B7A-A6A5-4EE0-A1DC-EC7899B54EC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1805791-2062-4654-A741-DD6B236E2F2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E331B7A-A6A5-4EE0-A1DC-EC7899B54ECC}" type="slidenum">
              <a:rPr lang="en-US" smtClean="0"/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24000" y="1438910"/>
            <a:ext cx="9144000" cy="2600325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ym typeface="+mn-ea"/>
              </a:rPr>
              <a:t>경주마</a:t>
            </a:r>
            <a:r>
              <a:rPr lang="en-US" altLang="en-US" b="1" dirty="0">
                <a:sym typeface="+mn-ea"/>
              </a:rPr>
              <a:t> </a:t>
            </a:r>
            <a:r>
              <a:rPr lang="ko-KR" altLang="en-US" b="1" dirty="0">
                <a:sym typeface="+mn-ea"/>
              </a:rPr>
              <a:t>구매</a:t>
            </a:r>
            <a:r>
              <a:rPr lang="en-US" altLang="en-US" b="1" dirty="0">
                <a:sym typeface="+mn-ea"/>
              </a:rPr>
              <a:t> </a:t>
            </a:r>
            <a:r>
              <a:rPr lang="ko-KR" altLang="en-US" b="1" dirty="0">
                <a:sym typeface="+mn-ea"/>
              </a:rPr>
              <a:t>및</a:t>
            </a:r>
            <a:r>
              <a:rPr lang="en-US" altLang="en-US" b="1" dirty="0">
                <a:sym typeface="+mn-ea"/>
              </a:rPr>
              <a:t> </a:t>
            </a:r>
            <a:r>
              <a:rPr lang="ko-KR" altLang="en-US" b="1" dirty="0">
                <a:sym typeface="+mn-ea"/>
              </a:rPr>
              <a:t>판매</a:t>
            </a:r>
            <a:r>
              <a:rPr lang="en-US" altLang="en-US" b="1" dirty="0">
                <a:sym typeface="+mn-ea"/>
              </a:rPr>
              <a:t> </a:t>
            </a:r>
            <a:r>
              <a:rPr lang="ko-KR" altLang="en-US" b="1" dirty="0">
                <a:sym typeface="+mn-ea"/>
              </a:rPr>
              <a:t>방법</a:t>
            </a:r>
            <a:r>
              <a:rPr lang="en-US" altLang="en-US" b="1" dirty="0">
                <a:sym typeface="+mn-ea"/>
              </a:rPr>
              <a:t> </a:t>
            </a:r>
            <a:r>
              <a:rPr lang="ko-KR" altLang="en-US" b="1" dirty="0">
                <a:sym typeface="+mn-ea"/>
              </a:rPr>
              <a:t>안내</a:t>
            </a:r>
            <a:endParaRPr lang="en-US" b="1">
              <a:latin typeface="Batang" panose="02030600000101010101" charset="-127"/>
              <a:ea typeface="Batang" panose="02030600000101010101" charset="-127"/>
              <a:cs typeface="Batang" panose="02030600000101010101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2395" y="2407920"/>
            <a:ext cx="938276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b="1" dirty="0" smtClean="0"/>
              <a:t>A. </a:t>
            </a:r>
            <a:r>
              <a:rPr lang="ko-KR" altLang="en-US" sz="6000" b="1" dirty="0">
                <a:sym typeface="+mn-ea"/>
              </a:rPr>
              <a:t>경주마</a:t>
            </a:r>
            <a:r>
              <a:rPr lang="en-US" altLang="en-US" sz="6000" b="1" dirty="0">
                <a:sym typeface="+mn-ea"/>
              </a:rPr>
              <a:t> </a:t>
            </a:r>
            <a:r>
              <a:rPr lang="ko-KR" altLang="en-US" sz="6000" b="1" dirty="0">
                <a:sym typeface="+mn-ea"/>
              </a:rPr>
              <a:t>구매</a:t>
            </a:r>
            <a:r>
              <a:rPr lang="vi-VN" altLang="ko-KR" sz="6000" b="1" dirty="0">
                <a:sym typeface="+mn-ea"/>
              </a:rPr>
              <a:t> </a:t>
            </a:r>
            <a:r>
              <a:rPr lang="ko-KR" altLang="en-US" sz="6000" b="1" dirty="0">
                <a:sym typeface="+mn-ea"/>
              </a:rPr>
              <a:t>방법</a:t>
            </a:r>
            <a:r>
              <a:rPr lang="en-US" altLang="en-US" sz="6000" b="1" dirty="0">
                <a:sym typeface="+mn-ea"/>
              </a:rPr>
              <a:t> </a:t>
            </a:r>
            <a:r>
              <a:rPr lang="ko-KR" altLang="en-US" sz="6000" b="1" dirty="0">
                <a:sym typeface="+mn-ea"/>
              </a:rPr>
              <a:t>안내</a:t>
            </a:r>
            <a:r>
              <a:rPr lang="vi-VN" altLang="ko-KR" sz="6000" b="1" dirty="0">
                <a:sym typeface="+mn-ea"/>
              </a:rPr>
              <a:t> </a:t>
            </a:r>
            <a:endParaRPr lang="vi-VN" altLang="ko-KR" sz="6000" b="1" dirty="0"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45870" y="243205"/>
            <a:ext cx="10410190" cy="459740"/>
          </a:xfrm>
        </p:spPr>
        <p:txBody>
          <a:bodyPr>
            <a:normAutofit/>
          </a:bodyPr>
          <a:lstStyle/>
          <a:p>
            <a:r>
              <a:rPr lang="en-US" sz="2000"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1. </a:t>
            </a:r>
            <a:r>
              <a:rPr lang="vi-VN" sz="2000"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“METAF.GLOBAL” </a:t>
            </a:r>
            <a:r>
              <a:rPr lang="ko-KR" altLang="en-US" sz="2000"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웹사이트에 접속하신 후</a:t>
            </a:r>
            <a:r>
              <a:rPr lang="en-US" altLang="ko-KR" sz="2000"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 </a:t>
            </a:r>
            <a:r>
              <a:rPr lang="ko-KR" altLang="en-US" sz="2000"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로그인해 주세요</a:t>
            </a:r>
            <a:r>
              <a:rPr lang="en-US" altLang="ko-KR" sz="2000"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.</a:t>
            </a:r>
            <a:endParaRPr lang="en-US" sz="2000">
              <a:latin typeface="Malgun Gothic" panose="020B0503020000020004" charset="-127"/>
              <a:ea typeface="Malgun Gothic" panose="020B0503020000020004" charset="-127"/>
              <a:cs typeface="Malgun Gothic" panose="020B0503020000020004" charset="-127"/>
            </a:endParaRPr>
          </a:p>
        </p:txBody>
      </p:sp>
      <p:pic>
        <p:nvPicPr>
          <p:cNvPr id="3" name="Picture 2" descr="a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5870" y="702945"/>
            <a:ext cx="9971405" cy="5480050"/>
          </a:xfrm>
          <a:prstGeom prst="rect">
            <a:avLst/>
          </a:prstGeom>
        </p:spPr>
      </p:pic>
      <p:sp>
        <p:nvSpPr>
          <p:cNvPr id="6" name="Rectangles 5"/>
          <p:cNvSpPr/>
          <p:nvPr/>
        </p:nvSpPr>
        <p:spPr>
          <a:xfrm>
            <a:off x="7976235" y="890270"/>
            <a:ext cx="189230" cy="214630"/>
          </a:xfrm>
          <a:prstGeom prst="rect">
            <a:avLst/>
          </a:prstGeom>
          <a:solidFill>
            <a:srgbClr val="10101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36065" y="280035"/>
            <a:ext cx="9692005" cy="4597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vi-VN" sz="2220"/>
              <a:t>2. </a:t>
            </a:r>
            <a:r>
              <a:rPr lang="ko-KR" altLang="en-US" sz="2220"/>
              <a:t>홈페이지</a:t>
            </a:r>
            <a:r>
              <a:rPr lang="en-US" altLang="en-US" sz="2220"/>
              <a:t> </a:t>
            </a:r>
            <a:r>
              <a:rPr lang="ko-KR" altLang="en-US" sz="2220"/>
              <a:t>상단</a:t>
            </a:r>
            <a:r>
              <a:rPr lang="en-US" altLang="en-US" sz="2220"/>
              <a:t> </a:t>
            </a:r>
            <a:r>
              <a:rPr lang="ko-KR" altLang="en-US" sz="2220"/>
              <a:t>메뉴에서</a:t>
            </a:r>
            <a:r>
              <a:rPr lang="en-US" altLang="en-US" sz="2220"/>
              <a:t> </a:t>
            </a:r>
            <a:r>
              <a:rPr lang="ko-KR" altLang="en-US" sz="2220" b="1"/>
              <a:t>말</a:t>
            </a:r>
            <a:r>
              <a:rPr lang="ko-KR" altLang="en-US" sz="2220"/>
              <a:t>을</a:t>
            </a:r>
            <a:r>
              <a:rPr lang="en-US" altLang="en-US" sz="2220"/>
              <a:t> </a:t>
            </a:r>
            <a:r>
              <a:rPr lang="ko-KR" altLang="en-US" sz="2220"/>
              <a:t>선택한</a:t>
            </a:r>
            <a:r>
              <a:rPr lang="en-US" altLang="en-US" sz="2220"/>
              <a:t> </a:t>
            </a:r>
            <a:r>
              <a:rPr lang="ko-KR" altLang="en-US" sz="2220"/>
              <a:t>후</a:t>
            </a:r>
            <a:r>
              <a:rPr lang="en-US" altLang="en-US" sz="2220"/>
              <a:t> </a:t>
            </a:r>
            <a:r>
              <a:rPr lang="ko-KR" altLang="en-US" sz="2220" b="1"/>
              <a:t>마켓플레이스</a:t>
            </a:r>
            <a:r>
              <a:rPr lang="ko-KR" altLang="en-US" sz="2220"/>
              <a:t>를</a:t>
            </a:r>
            <a:r>
              <a:rPr lang="en-US" altLang="en-US" sz="2220"/>
              <a:t> </a:t>
            </a:r>
            <a:r>
              <a:rPr lang="ko-KR" altLang="en-US" sz="2220"/>
              <a:t>선택하시기</a:t>
            </a:r>
            <a:r>
              <a:rPr lang="en-US" altLang="en-US" sz="2220"/>
              <a:t> </a:t>
            </a:r>
            <a:r>
              <a:rPr lang="ko-KR" altLang="en-US" sz="2220"/>
              <a:t>바랍니다</a:t>
            </a:r>
            <a:r>
              <a:rPr lang="en-US" altLang="en-US" sz="2220"/>
              <a:t>.</a:t>
            </a:r>
            <a:endParaRPr lang="en-US" altLang="en-US" sz="2220"/>
          </a:p>
        </p:txBody>
      </p:sp>
      <p:pic>
        <p:nvPicPr>
          <p:cNvPr id="7" name="Picture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4030" y="854075"/>
            <a:ext cx="8808720" cy="5309870"/>
          </a:xfrm>
          <a:prstGeom prst="rect">
            <a:avLst/>
          </a:prstGeom>
        </p:spPr>
      </p:pic>
      <p:sp>
        <p:nvSpPr>
          <p:cNvPr id="10" name="Rectangles 9"/>
          <p:cNvSpPr/>
          <p:nvPr/>
        </p:nvSpPr>
        <p:spPr>
          <a:xfrm>
            <a:off x="4695190" y="1033780"/>
            <a:ext cx="430530" cy="3302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s 9"/>
          <p:cNvSpPr/>
          <p:nvPr/>
        </p:nvSpPr>
        <p:spPr>
          <a:xfrm>
            <a:off x="4923155" y="2035810"/>
            <a:ext cx="871855" cy="3302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6940" y="280035"/>
            <a:ext cx="10349865" cy="4597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vi-VN" sz="2220"/>
              <a:t>3. </a:t>
            </a:r>
            <a:r>
              <a:rPr lang="ko-KR" altLang="en-US" sz="2220"/>
              <a:t>마켓플레이스</a:t>
            </a:r>
            <a:r>
              <a:rPr lang="en-US" altLang="en-US" sz="2220"/>
              <a:t> </a:t>
            </a:r>
            <a:r>
              <a:rPr lang="ko-KR" altLang="en-US" sz="2220"/>
              <a:t>메뉴에서</a:t>
            </a:r>
            <a:r>
              <a:rPr lang="en-US" altLang="en-US" sz="2220"/>
              <a:t> </a:t>
            </a:r>
            <a:r>
              <a:rPr lang="ko-KR" altLang="en-US" sz="2220" b="1"/>
              <a:t>모든</a:t>
            </a:r>
            <a:r>
              <a:rPr lang="en-US" altLang="en-US" sz="2220" b="1"/>
              <a:t> </a:t>
            </a:r>
            <a:r>
              <a:rPr lang="ko-KR" altLang="en-US" sz="2220" b="1"/>
              <a:t>말</a:t>
            </a:r>
            <a:r>
              <a:rPr lang="ko-KR" altLang="en-US" sz="2220"/>
              <a:t>을</a:t>
            </a:r>
            <a:r>
              <a:rPr lang="en-US" altLang="en-US" sz="2220"/>
              <a:t> </a:t>
            </a:r>
            <a:r>
              <a:rPr lang="ko-KR" altLang="en-US" sz="2220"/>
              <a:t>선택하시기</a:t>
            </a:r>
            <a:r>
              <a:rPr lang="en-US" altLang="en-US" sz="2220"/>
              <a:t> </a:t>
            </a:r>
            <a:r>
              <a:rPr lang="ko-KR" altLang="en-US" sz="2220"/>
              <a:t>바랍니다</a:t>
            </a:r>
            <a:r>
              <a:rPr lang="en-US" altLang="en-US" sz="2220"/>
              <a:t>. </a:t>
            </a:r>
            <a:r>
              <a:rPr lang="ko-KR" altLang="en-US" sz="2220"/>
              <a:t>해당</a:t>
            </a:r>
            <a:r>
              <a:rPr lang="en-US" altLang="en-US" sz="2220"/>
              <a:t> </a:t>
            </a:r>
            <a:r>
              <a:rPr lang="ko-KR" altLang="en-US" sz="2220"/>
              <a:t>메뉴에서</a:t>
            </a:r>
            <a:r>
              <a:rPr lang="en-US" altLang="en-US" sz="2220"/>
              <a:t> </a:t>
            </a:r>
            <a:r>
              <a:rPr lang="ko-KR" altLang="en-US" sz="2220"/>
              <a:t>구매를</a:t>
            </a:r>
            <a:r>
              <a:rPr lang="en-US" altLang="en-US" sz="2220"/>
              <a:t> </a:t>
            </a:r>
            <a:r>
              <a:rPr lang="ko-KR" altLang="en-US" sz="2220"/>
              <a:t>원하는</a:t>
            </a:r>
            <a:r>
              <a:rPr lang="en-US" altLang="en-US" sz="2220"/>
              <a:t> </a:t>
            </a:r>
            <a:r>
              <a:rPr lang="ko-KR" altLang="en-US" sz="2220"/>
              <a:t>경주마를</a:t>
            </a:r>
            <a:r>
              <a:rPr lang="en-US" altLang="en-US" sz="2220"/>
              <a:t> </a:t>
            </a:r>
            <a:r>
              <a:rPr lang="ko-KR" altLang="en-US" sz="2220"/>
              <a:t>선택할</a:t>
            </a:r>
            <a:r>
              <a:rPr lang="en-US" altLang="en-US" sz="2220"/>
              <a:t> </a:t>
            </a:r>
            <a:r>
              <a:rPr lang="ko-KR" altLang="en-US" sz="2220"/>
              <a:t>수</a:t>
            </a:r>
            <a:r>
              <a:rPr lang="en-US" altLang="en-US" sz="2220"/>
              <a:t> </a:t>
            </a:r>
            <a:r>
              <a:rPr lang="ko-KR" altLang="en-US" sz="2220"/>
              <a:t>있습니다</a:t>
            </a:r>
            <a:r>
              <a:rPr lang="en-US" altLang="en-US" sz="2220"/>
              <a:t>.</a:t>
            </a:r>
            <a:endParaRPr lang="en-US" altLang="en-US" sz="2220"/>
          </a:p>
        </p:txBody>
      </p:sp>
      <p:sp>
        <p:nvSpPr>
          <p:cNvPr id="13" name="Text Box 12"/>
          <p:cNvSpPr txBox="1"/>
          <p:nvPr/>
        </p:nvSpPr>
        <p:spPr>
          <a:xfrm>
            <a:off x="595630" y="662051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755" y="739775"/>
            <a:ext cx="8968105" cy="5792470"/>
          </a:xfrm>
          <a:prstGeom prst="rect">
            <a:avLst/>
          </a:prstGeom>
        </p:spPr>
      </p:pic>
      <p:sp>
        <p:nvSpPr>
          <p:cNvPr id="8" name="Rectangles 9"/>
          <p:cNvSpPr/>
          <p:nvPr/>
        </p:nvSpPr>
        <p:spPr>
          <a:xfrm>
            <a:off x="1838960" y="813435"/>
            <a:ext cx="1635760" cy="41338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s 9"/>
          <p:cNvSpPr/>
          <p:nvPr/>
        </p:nvSpPr>
        <p:spPr>
          <a:xfrm>
            <a:off x="1838960" y="1419225"/>
            <a:ext cx="737235" cy="41338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s 9"/>
          <p:cNvSpPr/>
          <p:nvPr/>
        </p:nvSpPr>
        <p:spPr>
          <a:xfrm>
            <a:off x="4760595" y="6002020"/>
            <a:ext cx="737235" cy="41338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11810" y="222885"/>
            <a:ext cx="10425953" cy="4597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000" dirty="0"/>
              <a:t>4</a:t>
            </a:r>
            <a:r>
              <a:rPr lang="vi-VN" sz="2000" dirty="0"/>
              <a:t>. </a:t>
            </a:r>
            <a:r>
              <a:rPr lang="ko-KR" altLang="en-US" sz="2000" dirty="0"/>
              <a:t>경주마를</a:t>
            </a:r>
            <a:r>
              <a:rPr lang="en-US" altLang="en-US" sz="2000" dirty="0"/>
              <a:t> </a:t>
            </a:r>
            <a:r>
              <a:rPr lang="ko-KR" altLang="en-US" sz="2000" dirty="0"/>
              <a:t>선택한</a:t>
            </a:r>
            <a:r>
              <a:rPr lang="en-US" altLang="en-US" sz="2000" dirty="0"/>
              <a:t> </a:t>
            </a:r>
            <a:r>
              <a:rPr lang="ko-KR" altLang="en-US" sz="2000" dirty="0"/>
              <a:t>후</a:t>
            </a:r>
            <a:r>
              <a:rPr lang="en-US" altLang="en-US" sz="2000" dirty="0"/>
              <a:t> </a:t>
            </a:r>
            <a:r>
              <a:rPr lang="ko-KR" altLang="en-US" sz="2000" b="1" dirty="0"/>
              <a:t>구매</a:t>
            </a:r>
            <a:r>
              <a:rPr lang="ko-KR" altLang="en-US" sz="2000" dirty="0"/>
              <a:t>를</a:t>
            </a:r>
            <a:r>
              <a:rPr lang="en-US" altLang="en-US" sz="2000" dirty="0"/>
              <a:t> </a:t>
            </a:r>
            <a:r>
              <a:rPr lang="ko-KR" altLang="en-US" sz="2000" dirty="0"/>
              <a:t>누르고</a:t>
            </a:r>
            <a:r>
              <a:rPr lang="en-US" altLang="en-US" sz="2000" dirty="0"/>
              <a:t>, </a:t>
            </a:r>
            <a:r>
              <a:rPr lang="ko-KR" altLang="en-US" sz="2000" dirty="0"/>
              <a:t>이어서</a:t>
            </a:r>
            <a:r>
              <a:rPr lang="en-US" altLang="en-US" sz="2000" dirty="0"/>
              <a:t> </a:t>
            </a:r>
            <a:r>
              <a:rPr lang="ko-KR" altLang="en-US" sz="2000" b="1" dirty="0"/>
              <a:t>확인</a:t>
            </a:r>
            <a:r>
              <a:rPr lang="ko-KR" altLang="en-US" sz="2000" dirty="0"/>
              <a:t>을</a:t>
            </a:r>
            <a:r>
              <a:rPr lang="en-US" altLang="en-US" sz="2000" dirty="0"/>
              <a:t> </a:t>
            </a:r>
            <a:r>
              <a:rPr lang="ko-KR" altLang="en-US" sz="2000" dirty="0"/>
              <a:t>눌러</a:t>
            </a:r>
            <a:r>
              <a:rPr lang="en-US" altLang="en-US" sz="2000" dirty="0"/>
              <a:t> </a:t>
            </a:r>
            <a:r>
              <a:rPr lang="ko-KR" altLang="en-US" sz="2000" dirty="0"/>
              <a:t>해당</a:t>
            </a:r>
            <a:r>
              <a:rPr lang="en-US" altLang="en-US" sz="2000" dirty="0"/>
              <a:t> </a:t>
            </a:r>
            <a:r>
              <a:rPr lang="ko-KR" altLang="en-US" sz="2000" dirty="0"/>
              <a:t>경주마를</a:t>
            </a:r>
            <a:r>
              <a:rPr lang="en-US" altLang="en-US" sz="2000" dirty="0"/>
              <a:t> </a:t>
            </a:r>
            <a:r>
              <a:rPr lang="ko-KR" altLang="en-US" sz="2000" dirty="0"/>
              <a:t>구매하시기</a:t>
            </a:r>
            <a:r>
              <a:rPr lang="en-US" altLang="en-US" sz="2000" dirty="0"/>
              <a:t> </a:t>
            </a:r>
            <a:r>
              <a:rPr lang="ko-KR" altLang="en-US" sz="2000" dirty="0"/>
              <a:t>바랍니다</a:t>
            </a:r>
            <a:r>
              <a:rPr lang="en-US" altLang="en-US" sz="2000" dirty="0"/>
              <a:t>.</a:t>
            </a:r>
            <a:endParaRPr lang="en-US" alt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1005" y="682625"/>
            <a:ext cx="8145145" cy="5464175"/>
          </a:xfrm>
          <a:prstGeom prst="rect">
            <a:avLst/>
          </a:prstGeom>
        </p:spPr>
      </p:pic>
      <p:sp>
        <p:nvSpPr>
          <p:cNvPr id="10" name="Rectangles 9"/>
          <p:cNvSpPr/>
          <p:nvPr/>
        </p:nvSpPr>
        <p:spPr>
          <a:xfrm>
            <a:off x="6911340" y="3584575"/>
            <a:ext cx="467360" cy="41338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s 9"/>
          <p:cNvSpPr/>
          <p:nvPr/>
        </p:nvSpPr>
        <p:spPr>
          <a:xfrm>
            <a:off x="2555240" y="3521075"/>
            <a:ext cx="577215" cy="41338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9600" y="2407920"/>
            <a:ext cx="800608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b="1" dirty="0" smtClean="0"/>
              <a:t>B. </a:t>
            </a:r>
            <a:r>
              <a:rPr lang="ko-KR" altLang="en-US" sz="6000" b="1" dirty="0">
                <a:sym typeface="+mn-ea"/>
              </a:rPr>
              <a:t>경주마</a:t>
            </a:r>
            <a:r>
              <a:rPr lang="en-US" altLang="en-US" sz="6000" b="1" dirty="0">
                <a:sym typeface="+mn-ea"/>
              </a:rPr>
              <a:t> </a:t>
            </a:r>
            <a:r>
              <a:rPr lang="ko-KR" altLang="en-US" sz="6000" b="1" dirty="0">
                <a:sym typeface="+mn-ea"/>
              </a:rPr>
              <a:t>판매</a:t>
            </a:r>
            <a:r>
              <a:rPr lang="en-US" altLang="en-US" sz="6000" b="1" dirty="0">
                <a:sym typeface="+mn-ea"/>
              </a:rPr>
              <a:t> </a:t>
            </a:r>
            <a:r>
              <a:rPr lang="ko-KR" altLang="en-US" sz="6000" b="1" dirty="0">
                <a:sym typeface="+mn-ea"/>
              </a:rPr>
              <a:t>방법</a:t>
            </a:r>
            <a:r>
              <a:rPr lang="en-US" altLang="en-US" sz="6000" b="1" dirty="0">
                <a:sym typeface="+mn-ea"/>
              </a:rPr>
              <a:t> </a:t>
            </a:r>
            <a:r>
              <a:rPr lang="ko-KR" altLang="en-US" sz="6000" b="1" dirty="0">
                <a:sym typeface="+mn-ea"/>
              </a:rPr>
              <a:t>안내</a:t>
            </a:r>
            <a:endParaRPr lang="en-US" sz="6000" b="1">
              <a:latin typeface="Batang" panose="02030600000101010101" charset="-127"/>
              <a:ea typeface="Batang" panose="02030600000101010101" charset="-127"/>
              <a:cs typeface="Batang" panose="02030600000101010101" charset="-127"/>
            </a:endParaRPr>
          </a:p>
          <a:p>
            <a:pPr algn="ctr"/>
            <a:endParaRPr lang="vi-VN" sz="60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4205" y="1140460"/>
            <a:ext cx="8728075" cy="5003800"/>
          </a:xfrm>
          <a:prstGeom prst="rect">
            <a:avLst/>
          </a:prstGeom>
        </p:spPr>
      </p:pic>
      <p:sp>
        <p:nvSpPr>
          <p:cNvPr id="11" name="Rectangles 9"/>
          <p:cNvSpPr/>
          <p:nvPr/>
        </p:nvSpPr>
        <p:spPr>
          <a:xfrm>
            <a:off x="5444490" y="1303655"/>
            <a:ext cx="458470" cy="33083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s 9"/>
          <p:cNvSpPr/>
          <p:nvPr/>
        </p:nvSpPr>
        <p:spPr>
          <a:xfrm>
            <a:off x="5518785" y="1761490"/>
            <a:ext cx="1009015" cy="33083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Box 4"/>
          <p:cNvSpPr txBox="1"/>
          <p:nvPr/>
        </p:nvSpPr>
        <p:spPr>
          <a:xfrm>
            <a:off x="869950" y="400685"/>
            <a:ext cx="11192510" cy="4324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vi-VN" sz="2220">
                <a:sym typeface="+mn-ea"/>
              </a:rPr>
              <a:t>1</a:t>
            </a:r>
            <a:r>
              <a:rPr lang="vi-VN" sz="2220">
                <a:sym typeface="+mn-ea"/>
              </a:rPr>
              <a:t>. </a:t>
            </a:r>
            <a:r>
              <a:rPr lang="ko-KR" altLang="en-US" sz="2220">
                <a:sym typeface="+mn-ea"/>
              </a:rPr>
              <a:t>상단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메뉴에서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말을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선택한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후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마구간을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선택하고</a:t>
            </a:r>
            <a:r>
              <a:rPr lang="en-US" altLang="en-US" sz="2220">
                <a:sym typeface="+mn-ea"/>
              </a:rPr>
              <a:t>, </a:t>
            </a:r>
            <a:r>
              <a:rPr lang="ko-KR" altLang="en-US" sz="2220">
                <a:sym typeface="+mn-ea"/>
              </a:rPr>
              <a:t>이어서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내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말을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선택하시기</a:t>
            </a:r>
            <a:r>
              <a:rPr lang="en-US" altLang="en-US" sz="2220">
                <a:sym typeface="+mn-ea"/>
              </a:rPr>
              <a:t> </a:t>
            </a:r>
            <a:r>
              <a:rPr lang="ko-KR" altLang="en-US" sz="2220">
                <a:sym typeface="+mn-ea"/>
              </a:rPr>
              <a:t>바랍니다</a:t>
            </a:r>
            <a:r>
              <a:rPr lang="en-US" altLang="en-US" sz="2220">
                <a:sym typeface="+mn-ea"/>
              </a:rPr>
              <a:t>.</a:t>
            </a:r>
            <a:endParaRPr lang="en-US" altLang="en-US" sz="2220">
              <a:sym typeface="+mn-ea"/>
            </a:endParaRPr>
          </a:p>
        </p:txBody>
      </p:sp>
      <p:sp>
        <p:nvSpPr>
          <p:cNvPr id="8" name="Rectangles 9"/>
          <p:cNvSpPr/>
          <p:nvPr/>
        </p:nvSpPr>
        <p:spPr>
          <a:xfrm>
            <a:off x="2341245" y="3821430"/>
            <a:ext cx="539750" cy="33083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3786" y="292735"/>
            <a:ext cx="8903158" cy="47117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20" dirty="0" smtClean="0"/>
              <a:t>2.</a:t>
            </a:r>
            <a:r>
              <a:rPr lang="vi-VN" altLang="en-US" sz="2220" dirty="0" smtClean="0"/>
              <a:t> </a:t>
            </a:r>
            <a:r>
              <a:rPr lang="ko-KR" altLang="en-US" sz="2220" b="1" dirty="0" smtClean="0"/>
              <a:t>내</a:t>
            </a:r>
            <a:r>
              <a:rPr lang="en-US" altLang="en-US" sz="2220" b="1" dirty="0" smtClean="0"/>
              <a:t> </a:t>
            </a:r>
            <a:r>
              <a:rPr lang="ko-KR" altLang="en-US" sz="2220" b="1" dirty="0" smtClean="0"/>
              <a:t>말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메뉴에서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판매를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원하는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경주마를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선택한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후</a:t>
            </a:r>
            <a:r>
              <a:rPr lang="en-US" altLang="en-US" sz="2220" dirty="0" smtClean="0"/>
              <a:t> </a:t>
            </a:r>
            <a:r>
              <a:rPr lang="ko-KR" altLang="en-US" sz="2220" b="1" dirty="0" smtClean="0"/>
              <a:t>판매</a:t>
            </a:r>
            <a:r>
              <a:rPr lang="ko-KR" altLang="en-US" sz="2220" dirty="0" smtClean="0"/>
              <a:t>를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누르고</a:t>
            </a:r>
            <a:r>
              <a:rPr lang="en-US" altLang="en-US" sz="2220" dirty="0" smtClean="0"/>
              <a:t>, </a:t>
            </a:r>
            <a:r>
              <a:rPr lang="ko-KR" altLang="en-US" sz="2220" dirty="0" smtClean="0"/>
              <a:t>이어서</a:t>
            </a:r>
            <a:r>
              <a:rPr lang="en-US" altLang="en-US" sz="2220" dirty="0" smtClean="0"/>
              <a:t> </a:t>
            </a:r>
            <a:r>
              <a:rPr lang="ko-KR" altLang="en-US" sz="2220" b="1" dirty="0" smtClean="0"/>
              <a:t>확인</a:t>
            </a:r>
            <a:r>
              <a:rPr lang="ko-KR" altLang="en-US" sz="2220" dirty="0" smtClean="0"/>
              <a:t>을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눌러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판매를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확정하시기</a:t>
            </a:r>
            <a:r>
              <a:rPr lang="en-US" altLang="en-US" sz="2220" dirty="0" smtClean="0"/>
              <a:t> </a:t>
            </a:r>
            <a:r>
              <a:rPr lang="ko-KR" altLang="en-US" sz="2220" dirty="0" smtClean="0"/>
              <a:t>바랍니다</a:t>
            </a:r>
            <a:r>
              <a:rPr lang="en-US" altLang="en-US" sz="2220" dirty="0" smtClean="0"/>
              <a:t>.</a:t>
            </a:r>
            <a:r>
              <a:rPr lang="en-US" sz="2220" dirty="0" smtClean="0"/>
              <a:t> </a:t>
            </a:r>
            <a:endParaRPr lang="en-US" sz="222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6025" y="906780"/>
            <a:ext cx="9416415" cy="5339715"/>
          </a:xfrm>
          <a:prstGeom prst="rect">
            <a:avLst/>
          </a:prstGeom>
        </p:spPr>
      </p:pic>
      <p:sp>
        <p:nvSpPr>
          <p:cNvPr id="6" name="Rectangles 9"/>
          <p:cNvSpPr/>
          <p:nvPr/>
        </p:nvSpPr>
        <p:spPr>
          <a:xfrm>
            <a:off x="7248525" y="4201160"/>
            <a:ext cx="448310" cy="33083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s 9"/>
          <p:cNvSpPr/>
          <p:nvPr/>
        </p:nvSpPr>
        <p:spPr>
          <a:xfrm>
            <a:off x="3896360" y="4742815"/>
            <a:ext cx="1920875" cy="33083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368</Words>
  <Application>WPS Presentation</Application>
  <PresentationFormat>Widescreen</PresentationFormat>
  <Paragraphs>19</Paragraphs>
  <Slides>9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Arial</vt:lpstr>
      <vt:lpstr>SimSun</vt:lpstr>
      <vt:lpstr>Wingdings</vt:lpstr>
      <vt:lpstr>Calibri</vt:lpstr>
      <vt:lpstr>Batang</vt:lpstr>
      <vt:lpstr>Malgun Gothic</vt:lpstr>
      <vt:lpstr>Microsoft YaHei</vt:lpstr>
      <vt:lpstr>Arial Unicode MS</vt:lpstr>
      <vt:lpstr>Calibri Light</vt:lpstr>
      <vt:lpstr>Times New Roman</vt:lpstr>
      <vt:lpstr>BatangChe</vt:lpstr>
      <vt:lpstr>Retrospect</vt:lpstr>
      <vt:lpstr>말 대여 이용 안내 </vt:lpstr>
      <vt:lpstr>PowerPoint 演示文稿</vt:lpstr>
      <vt:lpstr>1. “METAF.GLOBAL” 웹사이트에 접속하신 후 로그인해 주세요.</vt:lpstr>
      <vt:lpstr>2. 홈페이지 상단 메뉴에서 [상점]을 눌러 상점 페이지에 들어갑니다.</vt:lpstr>
      <vt:lpstr>3. 상점에서 대여하려는 말 종류에 맞는 기수와 기수 탑승권을 구매합니다.</vt:lpstr>
      <vt:lpstr>4. 마구간에 들어가 대여하려는 말을 선택합니다.</vt:lpstr>
      <vt:lpstr>PowerPoint 演示文稿</vt:lpstr>
      <vt:lpstr>단계1: 계정에 로그인한 후, 말 &gt; 마켓플레이스 &gt; 렌탈샵으로 이동합니다. 대여하고 싶은 말을 선택한 뒤 ‘말 대여하기’ 버튼을 눌러 진행합니다.</vt:lpstr>
      <vt:lpstr>단계2: ‘확인’ 버튼을 누르십시오.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채널방 생성 및 사용 매뉴얼</dc:title>
  <dc:creator>ADMIN</dc:creator>
  <cp:lastModifiedBy>ADMIN</cp:lastModifiedBy>
  <cp:revision>14</cp:revision>
  <dcterms:created xsi:type="dcterms:W3CDTF">2025-06-21T01:39:00Z</dcterms:created>
  <dcterms:modified xsi:type="dcterms:W3CDTF">2026-02-22T09:43:30Z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CC504CCF0AC84F9394F3FD8CA5EEEAE2_13</vt:lpwstr>
  </property>
  <property fmtid="{D5CDD505-2E9C-101B-9397-08002B2CF9AE}" pid="3" name="KSOProductBuildVer">
    <vt:lpwstr>1033-12.1.0.25180</vt:lpwstr>
  </property>
</Properties>
</file>